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1F7A-2C74-48C4-9452-D024B467F64F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9C195-1696-4E39-922E-FEBF2D0480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C195-1696-4E39-922E-FEBF2D0480C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C195-1696-4E39-922E-FEBF2D0480C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803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5073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412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2179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4916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97439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764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8556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7873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442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852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F6E62-75C9-456E-B793-071DCA55245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24.06.2021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68019-0222-4846-8A0C-B24A5931D8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115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04856" cy="1008112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000000"/>
                </a:solidFill>
                <a:latin typeface="Times New Roman"/>
              </a:rPr>
              <a:t>Урок русского языка в 3 классе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400800" cy="1752600"/>
          </a:xfrm>
        </p:spPr>
        <p:txBody>
          <a:bodyPr/>
          <a:lstStyle/>
          <a:p>
            <a:r>
              <a:rPr lang="ru-RU" sz="3600" dirty="0">
                <a:solidFill>
                  <a:srgbClr val="000000"/>
                </a:solidFill>
                <a:latin typeface="Times New Roman"/>
              </a:rPr>
              <a:t>Тема </a:t>
            </a:r>
            <a:endParaRPr lang="ru-RU" sz="4800" dirty="0"/>
          </a:p>
          <a:p>
            <a:r>
              <a:rPr lang="ru-RU" sz="4800" dirty="0">
                <a:solidFill>
                  <a:srgbClr val="000096"/>
                </a:solidFill>
                <a:latin typeface="Times New Roman"/>
              </a:rPr>
              <a:t>"Имя прилагательное"</a:t>
            </a:r>
            <a:endParaRPr lang="ru-RU" sz="48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5445224"/>
            <a:ext cx="3468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Авторы-составители: Чепур С.В</a:t>
            </a:r>
            <a:r>
              <a:rPr lang="ru-RU" dirty="0" smtClean="0"/>
              <a:t>..</a:t>
            </a:r>
            <a:endParaRPr lang="ru-RU" dirty="0" smtClean="0"/>
          </a:p>
          <a:p>
            <a:pPr algn="ctr"/>
            <a:r>
              <a:rPr lang="ru-RU" dirty="0" smtClean="0"/>
              <a:t>2017 </a:t>
            </a:r>
            <a:r>
              <a:rPr lang="ru-RU" dirty="0" smtClean="0"/>
              <a:t>год </a:t>
            </a:r>
          </a:p>
          <a:p>
            <a:pPr algn="ctr"/>
            <a:r>
              <a:rPr lang="ru-RU" dirty="0" smtClean="0"/>
              <a:t>г. </a:t>
            </a:r>
            <a:r>
              <a:rPr lang="ru-RU" smtClean="0"/>
              <a:t>Гаврилов - Ям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8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План работы над частью речи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Грамматическое значение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какие вопросы отвечает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503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22"/>
            <a:ext cx="9144000" cy="696671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46961" y="4725144"/>
            <a:ext cx="8250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65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Тематический блок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Как устроен наш язык</a:t>
            </a:r>
            <a:endParaRPr lang="ru-RU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 algn="ctr"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</a:rPr>
              <a:t>Тема </a:t>
            </a:r>
            <a:endParaRPr lang="ru-RU" sz="4800" dirty="0">
              <a:solidFill>
                <a:prstClr val="black">
                  <a:tint val="75000"/>
                </a:prstClr>
              </a:solidFill>
            </a:endParaRPr>
          </a:p>
          <a:p>
            <a:pPr marL="0" lvl="0" indent="0" algn="ctr">
              <a:buNone/>
            </a:pPr>
            <a:r>
              <a:rPr lang="ru-RU" sz="4800" dirty="0">
                <a:solidFill>
                  <a:srgbClr val="000096"/>
                </a:solidFill>
                <a:latin typeface="Times New Roman"/>
              </a:rPr>
              <a:t>"Имя прилагательное"</a:t>
            </a:r>
            <a:endParaRPr lang="ru-RU" sz="4800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943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План работы над частью речи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Грамматическое значение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 какие вопросы отвечает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Морфологические признаки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Каким членом предложения является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1127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 какой?  какая?  какое?  какие? </a:t>
            </a:r>
            <a:br>
              <a:rPr lang="ru-RU" sz="2800" dirty="0" smtClean="0"/>
            </a:br>
            <a:r>
              <a:rPr lang="ru-RU" sz="2800" dirty="0" smtClean="0"/>
              <a:t> чей?                    чья?                     чьё?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44730768"/>
              </p:ext>
            </p:extLst>
          </p:nvPr>
        </p:nvGraphicFramePr>
        <p:xfrm>
          <a:off x="467544" y="1844824"/>
          <a:ext cx="8229600" cy="2657301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265730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Пустил стрелу старший брат - упала она на боярский двор, прямо против девичьего терема. Пустил средний брат - полетела стрела к купцу на двор и остановилась у </a:t>
                      </a:r>
                      <a:r>
                        <a:rPr lang="ru-RU" sz="240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красного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крыльца, а на том крыльце стояла душа - девица, </a:t>
                      </a:r>
                      <a:r>
                        <a:rPr lang="ru-RU" sz="2400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дочь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купеческая. Пустил младший брат - попала стрела в грязное болото, и подхватила её лягушка - квакушка.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996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брат (какой?) старший</a:t>
            </a:r>
          </a:p>
          <a:p>
            <a:r>
              <a:rPr lang="ru-RU" dirty="0" smtClean="0"/>
              <a:t>на двор (какой?) боярский</a:t>
            </a:r>
          </a:p>
          <a:p>
            <a:r>
              <a:rPr lang="ru-RU" dirty="0" smtClean="0"/>
              <a:t>против терема (какого?) девичьего</a:t>
            </a:r>
          </a:p>
          <a:p>
            <a:r>
              <a:rPr lang="ru-RU" dirty="0" smtClean="0"/>
              <a:t>брат (какой?) средний</a:t>
            </a:r>
          </a:p>
          <a:p>
            <a:r>
              <a:rPr lang="ru-RU" dirty="0" smtClean="0"/>
              <a:t>у крыльца (какого?) красного</a:t>
            </a:r>
          </a:p>
          <a:p>
            <a:r>
              <a:rPr lang="ru-RU" dirty="0" smtClean="0"/>
              <a:t>дочь (чья?) купеческая</a:t>
            </a:r>
          </a:p>
          <a:p>
            <a:r>
              <a:rPr lang="ru-RU" dirty="0" smtClean="0"/>
              <a:t>брат (какой?) младший</a:t>
            </a:r>
          </a:p>
          <a:p>
            <a:r>
              <a:rPr lang="ru-RU" dirty="0" smtClean="0"/>
              <a:t>в болото (какое?) грязное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024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865" y="1709141"/>
            <a:ext cx="2078836" cy="1855541"/>
          </a:xfrm>
        </p:spPr>
      </p:pic>
      <p:pic>
        <p:nvPicPr>
          <p:cNvPr id="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6419" y="748324"/>
            <a:ext cx="2664296" cy="2016224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81" y="2996952"/>
            <a:ext cx="2664296" cy="2016224"/>
          </a:xfrm>
          <a:prstGeom prst="rect">
            <a:avLst/>
          </a:prstGeom>
        </p:spPr>
      </p:pic>
      <p:pic>
        <p:nvPicPr>
          <p:cNvPr id="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47" y="2996952"/>
            <a:ext cx="2664296" cy="2016224"/>
          </a:xfrm>
          <a:prstGeom prst="rect">
            <a:avLst/>
          </a:prstGeom>
        </p:spPr>
      </p:pic>
      <p:pic>
        <p:nvPicPr>
          <p:cNvPr id="9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652602"/>
            <a:ext cx="2664296" cy="2016224"/>
          </a:xfrm>
          <a:prstGeom prst="rect">
            <a:avLst/>
          </a:prstGeom>
        </p:spPr>
      </p:pic>
      <p:pic>
        <p:nvPicPr>
          <p:cNvPr id="10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76672"/>
            <a:ext cx="2418168" cy="1829965"/>
          </a:xfrm>
          <a:prstGeom prst="rect">
            <a:avLst/>
          </a:prstGeom>
        </p:spPr>
      </p:pic>
      <p:pic>
        <p:nvPicPr>
          <p:cNvPr id="11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365104"/>
            <a:ext cx="2378836" cy="1800200"/>
          </a:xfrm>
          <a:prstGeom prst="rect">
            <a:avLst/>
          </a:prstGeom>
        </p:spPr>
      </p:pic>
      <p:pic>
        <p:nvPicPr>
          <p:cNvPr id="12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1" y="4567890"/>
            <a:ext cx="2592288" cy="2029462"/>
          </a:xfrm>
          <a:prstGeom prst="rect">
            <a:avLst/>
          </a:prstGeom>
        </p:spPr>
      </p:pic>
      <p:pic>
        <p:nvPicPr>
          <p:cNvPr id="13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43" y="5660714"/>
            <a:ext cx="1872208" cy="936638"/>
          </a:xfrm>
          <a:prstGeom prst="rect">
            <a:avLst/>
          </a:prstGeom>
        </p:spPr>
      </p:pic>
      <p:pic>
        <p:nvPicPr>
          <p:cNvPr id="1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228" y="4567890"/>
            <a:ext cx="1733267" cy="867128"/>
          </a:xfrm>
          <a:prstGeom prst="rect">
            <a:avLst/>
          </a:prstGeom>
        </p:spPr>
      </p:pic>
      <p:pic>
        <p:nvPicPr>
          <p:cNvPr id="1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57" y="2276872"/>
            <a:ext cx="1872208" cy="936638"/>
          </a:xfrm>
          <a:prstGeom prst="rect">
            <a:avLst/>
          </a:prstGeom>
        </p:spPr>
      </p:pic>
      <p:pic>
        <p:nvPicPr>
          <p:cNvPr id="16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756" y="63133"/>
            <a:ext cx="1730731" cy="865859"/>
          </a:xfrm>
          <a:prstGeom prst="rect">
            <a:avLst/>
          </a:prstGeom>
        </p:spPr>
      </p:pic>
      <p:pic>
        <p:nvPicPr>
          <p:cNvPr id="17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885" y="294054"/>
            <a:ext cx="2009766" cy="1190729"/>
          </a:xfrm>
          <a:prstGeom prst="rect">
            <a:avLst/>
          </a:prstGeom>
        </p:spPr>
      </p:pic>
      <p:pic>
        <p:nvPicPr>
          <p:cNvPr id="18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743"/>
            <a:ext cx="1872208" cy="93663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908578"/>
            <a:ext cx="3060340" cy="265931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160562" y="3000448"/>
            <a:ext cx="1275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Признаки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86107" y="620688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возраст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03470" y="1444134"/>
            <a:ext cx="79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время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77346" y="5111852"/>
            <a:ext cx="184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принадлежность</a:t>
            </a:r>
          </a:p>
          <a:p>
            <a:r>
              <a:rPr lang="ru-RU" dirty="0" smtClean="0"/>
              <a:t>кому-либо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925806" y="5840408"/>
            <a:ext cx="1127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материал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968939" y="4742520"/>
            <a:ext cx="624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цвет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806479" y="249289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форма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859016" y="248420"/>
            <a:ext cx="60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вкус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4160562" y="908577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старшая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сестра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43153" y="1265113"/>
            <a:ext cx="910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кислый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лимон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3644" y="3501008"/>
            <a:ext cx="111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овальное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зеркало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66419" y="5171838"/>
            <a:ext cx="1162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жёлтый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карандаш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95309" y="4788687"/>
            <a:ext cx="1285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стеклянная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ваза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85785" y="3501008"/>
            <a:ext cx="854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мамин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платок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54604" y="2161826"/>
            <a:ext cx="1130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вечерний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поезд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8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7967108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sz="3600" b="1" dirty="0" smtClean="0">
                <a:solidFill>
                  <a:srgbClr val="7030A0"/>
                </a:solidFill>
              </a:rPr>
              <a:t>цвет</a:t>
            </a:r>
            <a:r>
              <a:rPr lang="ru-RU" dirty="0" smtClean="0"/>
              <a:t>                       </a:t>
            </a:r>
            <a:r>
              <a:rPr lang="ru-RU" sz="3600" b="1" dirty="0" smtClean="0">
                <a:solidFill>
                  <a:srgbClr val="7030A0"/>
                </a:solidFill>
              </a:rPr>
              <a:t>размер</a:t>
            </a:r>
            <a:r>
              <a:rPr lang="ru-RU" dirty="0" smtClean="0"/>
              <a:t>            </a:t>
            </a:r>
            <a:r>
              <a:rPr lang="ru-RU" sz="3600" b="1" dirty="0" smtClean="0">
                <a:solidFill>
                  <a:srgbClr val="7030A0"/>
                </a:solidFill>
              </a:rPr>
              <a:t>материал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белый                    большой            хрустальный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жёлтый                  длинный           каменный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узкий                  кожаный</a:t>
            </a:r>
          </a:p>
          <a:p>
            <a:pPr marL="0" indent="0" algn="just">
              <a:buNone/>
            </a:pPr>
            <a:r>
              <a:rPr lang="ru-RU" dirty="0" smtClean="0"/>
              <a:t>          </a:t>
            </a:r>
            <a:r>
              <a:rPr lang="ru-RU" sz="3600" b="1" dirty="0" smtClean="0">
                <a:solidFill>
                  <a:srgbClr val="7030A0"/>
                </a:solidFill>
              </a:rPr>
              <a:t>время</a:t>
            </a:r>
            <a:r>
              <a:rPr lang="ru-RU" dirty="0" smtClean="0"/>
              <a:t>                                 </a:t>
            </a:r>
            <a:r>
              <a:rPr lang="ru-RU" sz="3500" b="1" dirty="0" smtClean="0">
                <a:solidFill>
                  <a:srgbClr val="7030A0"/>
                </a:solidFill>
              </a:rPr>
              <a:t>принадлежность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осенний                              бабушкин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майский                              мамин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утренний                            заячий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87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овальный</a:t>
            </a:r>
          </a:p>
          <a:p>
            <a:pPr marL="0" indent="0">
              <a:buNone/>
            </a:pPr>
            <a:r>
              <a:rPr lang="ru-RU" dirty="0" smtClean="0"/>
              <a:t>кривой</a:t>
            </a:r>
          </a:p>
          <a:p>
            <a:pPr marL="0" indent="0">
              <a:buNone/>
            </a:pPr>
            <a:r>
              <a:rPr lang="ru-RU" dirty="0" smtClean="0"/>
              <a:t>квадратный          </a:t>
            </a:r>
          </a:p>
          <a:p>
            <a:pPr marL="0" indent="0">
              <a:buNone/>
            </a:pPr>
            <a:r>
              <a:rPr lang="ru-RU" dirty="0" smtClean="0"/>
              <a:t>круглый</a:t>
            </a:r>
            <a:endParaRPr lang="ru-RU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5385792" y="1340768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форма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28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240</Words>
  <Application>Microsoft Office PowerPoint</Application>
  <PresentationFormat>Экран (4:3)</PresentationFormat>
  <Paragraphs>68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Урок русского языка в 3 классе </vt:lpstr>
      <vt:lpstr>Тематический блок</vt:lpstr>
      <vt:lpstr>План работы над частью речи</vt:lpstr>
      <vt:lpstr> какой?  какая?  какое?  какие?   чей?                    чья?                     чьё?</vt:lpstr>
      <vt:lpstr>Слайд 5</vt:lpstr>
      <vt:lpstr>Слайд 6</vt:lpstr>
      <vt:lpstr>Слайд 7</vt:lpstr>
      <vt:lpstr>Проверь себя</vt:lpstr>
      <vt:lpstr>Слайд 9</vt:lpstr>
      <vt:lpstr>План работы над частью речи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3 классе </dc:title>
  <dc:creator>FANAT</dc:creator>
  <cp:lastModifiedBy>Office</cp:lastModifiedBy>
  <cp:revision>13</cp:revision>
  <dcterms:created xsi:type="dcterms:W3CDTF">2013-04-03T14:01:06Z</dcterms:created>
  <dcterms:modified xsi:type="dcterms:W3CDTF">2021-06-24T06:42:42Z</dcterms:modified>
</cp:coreProperties>
</file>